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698" r:id="rId2"/>
  </p:sldMasterIdLst>
  <p:notesMasterIdLst>
    <p:notesMasterId r:id="rId11"/>
  </p:notesMasterIdLst>
  <p:sldIdLst>
    <p:sldId id="256" r:id="rId3"/>
    <p:sldId id="261" r:id="rId4"/>
    <p:sldId id="257" r:id="rId5"/>
    <p:sldId id="262" r:id="rId6"/>
    <p:sldId id="258" r:id="rId7"/>
    <p:sldId id="266" r:id="rId8"/>
    <p:sldId id="265" r:id="rId9"/>
    <p:sldId id="267" r:id="rId10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35" autoAdjust="0"/>
    <p:restoredTop sz="90929"/>
  </p:normalViewPr>
  <p:slideViewPr>
    <p:cSldViewPr>
      <p:cViewPr varScale="1">
        <p:scale>
          <a:sx n="77" d="100"/>
          <a:sy n="77" d="100"/>
        </p:scale>
        <p:origin x="68" y="6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F28C21D7-631C-4DE4-9C13-71A73D9576F6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D1CCD670-6C57-4E7A-BF4B-B872241C35F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481921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83390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133301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1438824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60293585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3249263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6" r:id="rId1"/>
    <p:sldLayoutId id="2147483705" r:id="rId2"/>
    <p:sldLayoutId id="2147483707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8" r:id="rId1"/>
    <p:sldLayoutId id="2147483709" r:id="rId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ChangeArrowheads="1"/>
          </p:cNvSpPr>
          <p:nvPr/>
        </p:nvSpPr>
        <p:spPr bwMode="auto">
          <a:xfrm>
            <a:off x="0" y="895350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教我禱告，主，教我禱告，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Teach me to pray, Lord, teach me to pray;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這是我逐日迫切呼求，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This is my heart-cry day unto day;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渴望能知祢意與道路，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I long to know Thy will and Thy way;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教我禱告，主，教我禱告。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Teach me to pray, Lord, teach me to pray.</a:t>
            </a:r>
            <a:r>
              <a:rPr lang="en-US" altLang="zh-TW" sz="2800" dirty="0">
                <a:ea typeface="華康標楷體" pitchFamily="65" charset="-120"/>
              </a:rPr>
              <a:t> </a:t>
            </a:r>
            <a:endParaRPr lang="zh-TW" altLang="en-US" sz="2800" dirty="0">
              <a:ea typeface="華康標楷體" pitchFamily="65" charset="-120"/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800" b="1" dirty="0">
                <a:latin typeface="Arial Narrow" pitchFamily="34" charset="0"/>
                <a:ea typeface="細明體" pitchFamily="49" charset="-120"/>
              </a:rPr>
              <a:t>H546</a:t>
            </a:r>
            <a:r>
              <a:rPr lang="en-US" altLang="zh-TW" sz="2800" dirty="0">
                <a:ea typeface="細明體" pitchFamily="49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教我禱告</a:t>
            </a:r>
            <a:r>
              <a:rPr lang="zh-TW" altLang="en-US" sz="2600" b="1" dirty="0">
                <a:latin typeface="PMingLiU" panose="02020500000000000000" pitchFamily="18" charset="-120"/>
                <a:ea typeface="PMingLiU" panose="02020500000000000000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</a:t>
            </a:r>
            <a:br>
              <a:rPr lang="zh-TW" altLang="zh-CN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TW" sz="2400" dirty="0">
                <a:latin typeface="Arial Narrow" pitchFamily="34" charset="0"/>
                <a:ea typeface="細明體" pitchFamily="49" charset="-120"/>
              </a:rPr>
              <a:t>TEACH ME TO PRAY </a:t>
            </a:r>
            <a:r>
              <a:rPr lang="en-US" altLang="zh-TW" sz="2400" dirty="0">
                <a:effectLst/>
                <a:latin typeface="Arial Narrow" pitchFamily="34" charset="0"/>
                <a:ea typeface="細明體" pitchFamily="49" charset="-120"/>
                <a:cs typeface="Arial" charset="0"/>
              </a:rPr>
              <a:t>(1/4) </a:t>
            </a:r>
            <a:endParaRPr lang="en-US" altLang="zh-CN" sz="2400" dirty="0">
              <a:effectLst/>
              <a:latin typeface="Arial Narrow" pitchFamily="34" charset="0"/>
              <a:ea typeface="細明體" pitchFamily="49" charset="-120"/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H546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住在主裏面，主住我裏，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Living in Thee, Lord, and Thou in me,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不斷的同住，我心所祈，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Constant abiding, this is my plea;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無論與主或與人相處，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Grant me Thy power, boundless and free,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使我得能力，無限豐富。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Power with men and power with Thee.</a:t>
            </a:r>
            <a:r>
              <a:rPr lang="en-US" altLang="zh-TW" sz="2800" dirty="0">
                <a:ea typeface="華康標楷體" pitchFamily="65" charset="-120"/>
              </a:rPr>
              <a:t> </a:t>
            </a:r>
            <a:endParaRPr lang="zh-TW" altLang="en-US" sz="2800" dirty="0">
              <a:ea typeface="華康標楷體" pitchFamily="65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H546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罪惡的權勢轄制此世，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Power in prayer, Lord, power in prayer!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使我從禱告得著能力，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Hear ‘mid earth’s sin and sorrow and care,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眾多靈魂正沉淪失喪，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Men lost and dying, souls in despair;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求主使我得禱告能力。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O give me power, power in prayer!</a:t>
            </a:r>
            <a:r>
              <a:rPr lang="en-US" altLang="zh-TW" sz="2800" dirty="0">
                <a:latin typeface="華康標楷體" pitchFamily="65" charset="-120"/>
                <a:ea typeface="華康標楷體" pitchFamily="65" charset="-120"/>
              </a:rPr>
              <a:t> 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H546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住在主裏面，主住我裏，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>
                <a:ea typeface="細明體" pitchFamily="49" charset="-120"/>
              </a:rPr>
              <a:t>Living in Thee, Lord, and Thou in me,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不斷的同住，我心所祈，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>
                <a:ea typeface="細明體" pitchFamily="49" charset="-120"/>
              </a:rPr>
              <a:t>Constant abiding, this is my plea;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無論與主或與人相處，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>
                <a:ea typeface="細明體" pitchFamily="49" charset="-120"/>
              </a:rPr>
              <a:t>Grant me Thy power, boundless and free,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使我得能力，無限豐富。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>
                <a:ea typeface="細明體" pitchFamily="49" charset="-120"/>
              </a:rPr>
              <a:t>Power with men and power with Thee.</a:t>
            </a:r>
            <a:r>
              <a:rPr lang="en-US" altLang="zh-TW" sz="2800" dirty="0">
                <a:ea typeface="華康標楷體" pitchFamily="65" charset="-120"/>
              </a:rPr>
              <a:t> </a:t>
            </a:r>
            <a:endParaRPr lang="zh-TW" altLang="en-US" sz="2800" dirty="0">
              <a:ea typeface="華康標楷體" pitchFamily="65" charset="-12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H546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軟弱意志，主，祢能更新，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My weakened will, Lord, Thou canst renew;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我罪惡天性，祢能制服，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My sinful nature Thou canst subdue;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用祢新能力充滿我心，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Fill me just now with power anew;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禱告或行事滿有權能。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Power to pray and power to do!</a:t>
            </a:r>
            <a:r>
              <a:rPr lang="en-US" altLang="zh-TW" sz="2800" dirty="0">
                <a:latin typeface="華康標楷體" pitchFamily="65" charset="-120"/>
                <a:ea typeface="華康標楷體" pitchFamily="65" charset="-120"/>
              </a:rPr>
              <a:t> </a:t>
            </a:r>
            <a:endParaRPr lang="en-US" altLang="zh-CN" sz="2800" dirty="0">
              <a:latin typeface="華康標楷體" pitchFamily="65" charset="-120"/>
              <a:ea typeface="華康標楷體" pitchFamily="65" charset="-12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H546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住在主裏面，主住我裏，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>
                <a:ea typeface="細明體" pitchFamily="49" charset="-120"/>
              </a:rPr>
              <a:t>Living in Thee, Lord, and Thou in me,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不斷的同住，我心所祈，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>
                <a:ea typeface="細明體" pitchFamily="49" charset="-120"/>
              </a:rPr>
              <a:t>Constant abiding, this is my plea;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無論與主或與人相處，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>
                <a:ea typeface="細明體" pitchFamily="49" charset="-120"/>
              </a:rPr>
              <a:t>Grant me Thy power, boundless and free,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使我得能力，無限豐富。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>
                <a:ea typeface="細明體" pitchFamily="49" charset="-120"/>
              </a:rPr>
              <a:t>Power with men and power with Thee.</a:t>
            </a:r>
            <a:r>
              <a:rPr lang="en-US" altLang="zh-TW" sz="2800" dirty="0">
                <a:ea typeface="華康標楷體" pitchFamily="65" charset="-120"/>
              </a:rPr>
              <a:t> </a:t>
            </a:r>
            <a:endParaRPr lang="zh-TW" altLang="en-US" sz="2800" dirty="0">
              <a:ea typeface="華康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97628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H546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教我禱告，主，教我禱告，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Teach me to pray, Lord, teach me to pray;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逐時逐日祢是我榜樣，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Thou art my pattern day unto day; 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祢是我把握直到永遠，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Thou art my surety, now and for aye;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教我禱告，主，教我禱告。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Teach me to pray, Lord, teach me to pray.</a:t>
            </a:r>
            <a:r>
              <a:rPr lang="en-US" altLang="zh-TW" sz="2800" dirty="0">
                <a:latin typeface="華康標楷體" pitchFamily="65" charset="-120"/>
                <a:ea typeface="華康標楷體" pitchFamily="65" charset="-120"/>
              </a:rPr>
              <a:t> 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H546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住在主裏面，主住我裏，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>
                <a:ea typeface="細明體" pitchFamily="49" charset="-120"/>
              </a:rPr>
              <a:t>Living in Thee, Lord, and Thou in me,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不斷的同住，我心所祈，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>
                <a:ea typeface="細明體" pitchFamily="49" charset="-120"/>
              </a:rPr>
              <a:t>Constant abiding, this is my plea;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無論與主或與人相處，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>
                <a:ea typeface="細明體" pitchFamily="49" charset="-120"/>
              </a:rPr>
              <a:t>Grant me Thy power, boundless and free,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使我得能力，無限豐富。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>
                <a:ea typeface="細明體" pitchFamily="49" charset="-120"/>
              </a:rPr>
              <a:t>Power with men and power with Thee.</a:t>
            </a:r>
            <a:r>
              <a:rPr lang="en-US" altLang="zh-TW" sz="2800" dirty="0">
                <a:ea typeface="華康標楷體" pitchFamily="65" charset="-120"/>
              </a:rPr>
              <a:t> </a:t>
            </a:r>
            <a:endParaRPr lang="zh-TW" altLang="en-US" sz="2800" dirty="0">
              <a:ea typeface="華康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25411511"/>
      </p:ext>
    </p:extLst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121</TotalTime>
  <Words>647</Words>
  <Application>Microsoft Office PowerPoint</Application>
  <PresentationFormat>On-screen Show (16:9)</PresentationFormat>
  <Paragraphs>72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22" baseType="lpstr">
      <vt:lpstr>宋体</vt:lpstr>
      <vt:lpstr>Microsoft JhengHei</vt:lpstr>
      <vt:lpstr>新細明體</vt:lpstr>
      <vt:lpstr>新細明體</vt:lpstr>
      <vt:lpstr>標楷體</vt:lpstr>
      <vt:lpstr>細明體</vt:lpstr>
      <vt:lpstr>華康標楷體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H546  教我禱告，主 TEACH ME TO PRAY (1/4)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H546 教我禱告，主  TEACH ME TO PRAY</dc:title>
  <dc:subject>Hymnary 聖徒詩歌</dc:subject>
  <dc:creator>Albert S Reize</dc:creator>
  <cp:lastModifiedBy>Timothy Liang</cp:lastModifiedBy>
  <cp:revision>33</cp:revision>
  <dcterms:created xsi:type="dcterms:W3CDTF">2001-11-16T23:06:47Z</dcterms:created>
  <dcterms:modified xsi:type="dcterms:W3CDTF">2017-08-06T13:31:13Z</dcterms:modified>
</cp:coreProperties>
</file>